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-102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oom Babaei" userId="4f8da087789faa86" providerId="LiveId" clId="{6A397244-F9EE-4F2D-8583-AAB441478085}"/>
    <pc:docChg chg="undo custSel addSld modSld">
      <pc:chgData name="Masoom Babaei" userId="4f8da087789faa86" providerId="LiveId" clId="{6A397244-F9EE-4F2D-8583-AAB441478085}" dt="2020-07-18T06:23:03.569" v="1014" actId="20577"/>
      <pc:docMkLst>
        <pc:docMk/>
      </pc:docMkLst>
      <pc:sldChg chg="modSp mod">
        <pc:chgData name="Masoom Babaei" userId="4f8da087789faa86" providerId="LiveId" clId="{6A397244-F9EE-4F2D-8583-AAB441478085}" dt="2020-07-18T05:38:02.553" v="444" actId="113"/>
        <pc:sldMkLst>
          <pc:docMk/>
          <pc:sldMk cId="3266759481" sldId="266"/>
        </pc:sldMkLst>
        <pc:spChg chg="mod">
          <ac:chgData name="Masoom Babaei" userId="4f8da087789faa86" providerId="LiveId" clId="{6A397244-F9EE-4F2D-8583-AAB441478085}" dt="2020-07-18T05:38:02.553" v="444" actId="113"/>
          <ac:spMkLst>
            <pc:docMk/>
            <pc:sldMk cId="3266759481" sldId="266"/>
            <ac:spMk id="2" creationId="{00000000-0000-0000-0000-000000000000}"/>
          </ac:spMkLst>
        </pc:spChg>
      </pc:sldChg>
      <pc:sldChg chg="modSp mod">
        <pc:chgData name="Masoom Babaei" userId="4f8da087789faa86" providerId="LiveId" clId="{6A397244-F9EE-4F2D-8583-AAB441478085}" dt="2020-07-18T06:01:37.545" v="526" actId="20577"/>
        <pc:sldMkLst>
          <pc:docMk/>
          <pc:sldMk cId="168541931" sldId="268"/>
        </pc:sldMkLst>
        <pc:spChg chg="mod">
          <ac:chgData name="Masoom Babaei" userId="4f8da087789faa86" providerId="LiveId" clId="{6A397244-F9EE-4F2D-8583-AAB441478085}" dt="2020-07-18T04:43:12.963" v="98" actId="20577"/>
          <ac:spMkLst>
            <pc:docMk/>
            <pc:sldMk cId="168541931" sldId="268"/>
            <ac:spMk id="9" creationId="{5A6D95CC-6358-46D9-A978-D7A489CBBF40}"/>
          </ac:spMkLst>
        </pc:spChg>
        <pc:spChg chg="mod">
          <ac:chgData name="Masoom Babaei" userId="4f8da087789faa86" providerId="LiveId" clId="{6A397244-F9EE-4F2D-8583-AAB441478085}" dt="2020-07-18T06:01:37.545" v="526" actId="20577"/>
          <ac:spMkLst>
            <pc:docMk/>
            <pc:sldMk cId="168541931" sldId="268"/>
            <ac:spMk id="11" creationId="{B78A20F1-7D3F-4B24-B922-624A7A77C695}"/>
          </ac:spMkLst>
        </pc:spChg>
      </pc:sldChg>
      <pc:sldChg chg="addSp delSp modSp mod">
        <pc:chgData name="Masoom Babaei" userId="4f8da087789faa86" providerId="LiveId" clId="{6A397244-F9EE-4F2D-8583-AAB441478085}" dt="2020-07-18T06:03:05.105" v="527" actId="208"/>
        <pc:sldMkLst>
          <pc:docMk/>
          <pc:sldMk cId="3456508599" sldId="269"/>
        </pc:sldMkLst>
        <pc:spChg chg="del">
          <ac:chgData name="Masoom Babaei" userId="4f8da087789faa86" providerId="LiveId" clId="{6A397244-F9EE-4F2D-8583-AAB441478085}" dt="2020-07-17T17:35:33.374" v="7" actId="478"/>
          <ac:spMkLst>
            <pc:docMk/>
            <pc:sldMk cId="3456508599" sldId="269"/>
            <ac:spMk id="2" creationId="{00000000-0000-0000-0000-000000000000}"/>
          </ac:spMkLst>
        </pc:spChg>
        <pc:spChg chg="del">
          <ac:chgData name="Masoom Babaei" userId="4f8da087789faa86" providerId="LiveId" clId="{6A397244-F9EE-4F2D-8583-AAB441478085}" dt="2020-07-17T17:35:39.356" v="9" actId="478"/>
          <ac:spMkLst>
            <pc:docMk/>
            <pc:sldMk cId="3456508599" sldId="269"/>
            <ac:spMk id="3" creationId="{00000000-0000-0000-0000-000000000000}"/>
          </ac:spMkLst>
        </pc:spChg>
        <pc:spChg chg="add del mod">
          <ac:chgData name="Masoom Babaei" userId="4f8da087789faa86" providerId="LiveId" clId="{6A397244-F9EE-4F2D-8583-AAB441478085}" dt="2020-07-17T17:35:30.461" v="6" actId="478"/>
          <ac:spMkLst>
            <pc:docMk/>
            <pc:sldMk cId="3456508599" sldId="269"/>
            <ac:spMk id="6" creationId="{8206EFC6-FB1B-4254-9F06-B324D54370E1}"/>
          </ac:spMkLst>
        </pc:spChg>
        <pc:spChg chg="add del mod">
          <ac:chgData name="Masoom Babaei" userId="4f8da087789faa86" providerId="LiveId" clId="{6A397244-F9EE-4F2D-8583-AAB441478085}" dt="2020-07-17T17:35:35.706" v="8" actId="478"/>
          <ac:spMkLst>
            <pc:docMk/>
            <pc:sldMk cId="3456508599" sldId="269"/>
            <ac:spMk id="8" creationId="{54D917B4-F62F-46C5-A5F2-8790CDA0379F}"/>
          </ac:spMkLst>
        </pc:spChg>
        <pc:spChg chg="add del mod">
          <ac:chgData name="Masoom Babaei" userId="4f8da087789faa86" providerId="LiveId" clId="{6A397244-F9EE-4F2D-8583-AAB441478085}" dt="2020-07-17T17:35:42.285" v="10" actId="478"/>
          <ac:spMkLst>
            <pc:docMk/>
            <pc:sldMk cId="3456508599" sldId="269"/>
            <ac:spMk id="10" creationId="{E283B361-82C3-4D88-B5CF-7557B89BFC87}"/>
          </ac:spMkLst>
        </pc:spChg>
        <pc:graphicFrameChg chg="del">
          <ac:chgData name="Masoom Babaei" userId="4f8da087789faa86" providerId="LiveId" clId="{6A397244-F9EE-4F2D-8583-AAB441478085}" dt="2020-07-17T17:35:26.231" v="4" actId="478"/>
          <ac:graphicFrameMkLst>
            <pc:docMk/>
            <pc:sldMk cId="3456508599" sldId="269"/>
            <ac:graphicFrameMk id="5" creationId="{00000000-0000-0000-0000-000000000000}"/>
          </ac:graphicFrameMkLst>
        </pc:graphicFrameChg>
        <pc:picChg chg="add mod">
          <ac:chgData name="Masoom Babaei" userId="4f8da087789faa86" providerId="LiveId" clId="{6A397244-F9EE-4F2D-8583-AAB441478085}" dt="2020-07-18T06:03:05.105" v="527" actId="208"/>
          <ac:picMkLst>
            <pc:docMk/>
            <pc:sldMk cId="3456508599" sldId="269"/>
            <ac:picMk id="11" creationId="{5BBD6391-F9B4-4FD4-8F13-0AE8067D5709}"/>
          </ac:picMkLst>
        </pc:picChg>
      </pc:sldChg>
      <pc:sldChg chg="addSp delSp modSp mod">
        <pc:chgData name="Masoom Babaei" userId="4f8da087789faa86" providerId="LiveId" clId="{6A397244-F9EE-4F2D-8583-AAB441478085}" dt="2020-07-18T06:08:51.610" v="697" actId="20577"/>
        <pc:sldMkLst>
          <pc:docMk/>
          <pc:sldMk cId="1873947095" sldId="270"/>
        </pc:sldMkLst>
        <pc:spChg chg="del">
          <ac:chgData name="Masoom Babaei" userId="4f8da087789faa86" providerId="LiveId" clId="{6A397244-F9EE-4F2D-8583-AAB441478085}" dt="2020-07-17T17:39:10.599" v="22" actId="478"/>
          <ac:spMkLst>
            <pc:docMk/>
            <pc:sldMk cId="1873947095" sldId="270"/>
            <ac:spMk id="2" creationId="{00000000-0000-0000-0000-000000000000}"/>
          </ac:spMkLst>
        </pc:spChg>
        <pc:spChg chg="add mod">
          <ac:chgData name="Masoom Babaei" userId="4f8da087789faa86" providerId="LiveId" clId="{6A397244-F9EE-4F2D-8583-AAB441478085}" dt="2020-07-18T06:07:30.488" v="677" actId="1076"/>
          <ac:spMkLst>
            <pc:docMk/>
            <pc:sldMk cId="1873947095" sldId="270"/>
            <ac:spMk id="2" creationId="{978AEF33-4C2F-41CE-BA4D-491AACC19C77}"/>
          </ac:spMkLst>
        </pc:spChg>
        <pc:spChg chg="del">
          <ac:chgData name="Masoom Babaei" userId="4f8da087789faa86" providerId="LiveId" clId="{6A397244-F9EE-4F2D-8583-AAB441478085}" dt="2020-07-17T17:39:14.787" v="24" actId="478"/>
          <ac:spMkLst>
            <pc:docMk/>
            <pc:sldMk cId="1873947095" sldId="270"/>
            <ac:spMk id="3" creationId="{00000000-0000-0000-0000-000000000000}"/>
          </ac:spMkLst>
        </pc:spChg>
        <pc:spChg chg="add mod">
          <ac:chgData name="Masoom Babaei" userId="4f8da087789faa86" providerId="LiveId" clId="{6A397244-F9EE-4F2D-8583-AAB441478085}" dt="2020-07-18T06:08:51.610" v="697" actId="20577"/>
          <ac:spMkLst>
            <pc:docMk/>
            <pc:sldMk cId="1873947095" sldId="270"/>
            <ac:spMk id="3" creationId="{3F1C8580-548D-4DEE-B2D0-C07E979428A5}"/>
          </ac:spMkLst>
        </pc:spChg>
        <pc:spChg chg="add del mod">
          <ac:chgData name="Masoom Babaei" userId="4f8da087789faa86" providerId="LiveId" clId="{6A397244-F9EE-4F2D-8583-AAB441478085}" dt="2020-07-17T17:39:08.231" v="21" actId="478"/>
          <ac:spMkLst>
            <pc:docMk/>
            <pc:sldMk cId="1873947095" sldId="270"/>
            <ac:spMk id="6" creationId="{311679EC-7323-42A8-85B0-5EA0CCBF70FE}"/>
          </ac:spMkLst>
        </pc:spChg>
        <pc:spChg chg="add del mod">
          <ac:chgData name="Masoom Babaei" userId="4f8da087789faa86" providerId="LiveId" clId="{6A397244-F9EE-4F2D-8583-AAB441478085}" dt="2020-07-17T17:39:12.212" v="23" actId="478"/>
          <ac:spMkLst>
            <pc:docMk/>
            <pc:sldMk cId="1873947095" sldId="270"/>
            <ac:spMk id="8" creationId="{7A732F42-9F50-435E-948E-61817785AD33}"/>
          </ac:spMkLst>
        </pc:spChg>
        <pc:spChg chg="add del mod">
          <ac:chgData name="Masoom Babaei" userId="4f8da087789faa86" providerId="LiveId" clId="{6A397244-F9EE-4F2D-8583-AAB441478085}" dt="2020-07-17T17:39:18.622" v="26" actId="478"/>
          <ac:spMkLst>
            <pc:docMk/>
            <pc:sldMk cId="1873947095" sldId="270"/>
            <ac:spMk id="10" creationId="{F56166BF-F9D0-40A7-9F14-B065278CAC95}"/>
          </ac:spMkLst>
        </pc:spChg>
        <pc:spChg chg="add mod">
          <ac:chgData name="Masoom Babaei" userId="4f8da087789faa86" providerId="LiveId" clId="{6A397244-F9EE-4F2D-8583-AAB441478085}" dt="2020-07-18T06:07:25.918" v="676" actId="404"/>
          <ac:spMkLst>
            <pc:docMk/>
            <pc:sldMk cId="1873947095" sldId="270"/>
            <ac:spMk id="11" creationId="{60176B11-F41C-445F-BEEB-7865DBC71726}"/>
          </ac:spMkLst>
        </pc:spChg>
        <pc:graphicFrameChg chg="del">
          <ac:chgData name="Masoom Babaei" userId="4f8da087789faa86" providerId="LiveId" clId="{6A397244-F9EE-4F2D-8583-AAB441478085}" dt="2020-07-17T17:39:06.465" v="20" actId="478"/>
          <ac:graphicFrameMkLst>
            <pc:docMk/>
            <pc:sldMk cId="1873947095" sldId="270"/>
            <ac:graphicFrameMk id="5" creationId="{00000000-0000-0000-0000-000000000000}"/>
          </ac:graphicFrameMkLst>
        </pc:graphicFrameChg>
      </pc:sldChg>
      <pc:sldChg chg="addSp delSp modSp mod">
        <pc:chgData name="Masoom Babaei" userId="4f8da087789faa86" providerId="LiveId" clId="{6A397244-F9EE-4F2D-8583-AAB441478085}" dt="2020-07-18T06:11:51.145" v="787" actId="20577"/>
        <pc:sldMkLst>
          <pc:docMk/>
          <pc:sldMk cId="3029429633" sldId="271"/>
        </pc:sldMkLst>
        <pc:spChg chg="del">
          <ac:chgData name="Masoom Babaei" userId="4f8da087789faa86" providerId="LiveId" clId="{6A397244-F9EE-4F2D-8583-AAB441478085}" dt="2020-07-18T04:45:56.167" v="117" actId="478"/>
          <ac:spMkLst>
            <pc:docMk/>
            <pc:sldMk cId="3029429633" sldId="271"/>
            <ac:spMk id="2" creationId="{00000000-0000-0000-0000-000000000000}"/>
          </ac:spMkLst>
        </pc:spChg>
        <pc:spChg chg="add del mod">
          <ac:chgData name="Masoom Babaei" userId="4f8da087789faa86" providerId="LiveId" clId="{6A397244-F9EE-4F2D-8583-AAB441478085}" dt="2020-07-18T04:45:58.733" v="119" actId="478"/>
          <ac:spMkLst>
            <pc:docMk/>
            <pc:sldMk cId="3029429633" sldId="271"/>
            <ac:spMk id="4" creationId="{0284FAFB-A972-45B3-829E-28D64D82154A}"/>
          </ac:spMkLst>
        </pc:spChg>
        <pc:spChg chg="add mod">
          <ac:chgData name="Masoom Babaei" userId="4f8da087789faa86" providerId="LiveId" clId="{6A397244-F9EE-4F2D-8583-AAB441478085}" dt="2020-07-18T06:09:58.252" v="726" actId="20577"/>
          <ac:spMkLst>
            <pc:docMk/>
            <pc:sldMk cId="3029429633" sldId="271"/>
            <ac:spMk id="5" creationId="{484E8FC6-5539-427F-BCD4-C334564ECF83}"/>
          </ac:spMkLst>
        </pc:spChg>
        <pc:spChg chg="add mod">
          <ac:chgData name="Masoom Babaei" userId="4f8da087789faa86" providerId="LiveId" clId="{6A397244-F9EE-4F2D-8583-AAB441478085}" dt="2020-07-18T06:11:51.145" v="787" actId="20577"/>
          <ac:spMkLst>
            <pc:docMk/>
            <pc:sldMk cId="3029429633" sldId="271"/>
            <ac:spMk id="6" creationId="{D26D1B8F-0116-40E4-84C0-427464B237B3}"/>
          </ac:spMkLst>
        </pc:spChg>
        <pc:spChg chg="del">
          <ac:chgData name="Masoom Babaei" userId="4f8da087789faa86" providerId="LiveId" clId="{6A397244-F9EE-4F2D-8583-AAB441478085}" dt="2020-07-18T04:45:49.814" v="112" actId="478"/>
          <ac:spMkLst>
            <pc:docMk/>
            <pc:sldMk cId="3029429633" sldId="271"/>
            <ac:spMk id="7" creationId="{00000000-0000-0000-0000-000000000000}"/>
          </ac:spMkLst>
        </pc:spChg>
        <pc:spChg chg="del mod">
          <ac:chgData name="Masoom Babaei" userId="4f8da087789faa86" providerId="LiveId" clId="{6A397244-F9EE-4F2D-8583-AAB441478085}" dt="2020-07-18T04:45:54.114" v="116" actId="478"/>
          <ac:spMkLst>
            <pc:docMk/>
            <pc:sldMk cId="3029429633" sldId="271"/>
            <ac:spMk id="8" creationId="{00000000-0000-0000-0000-000000000000}"/>
          </ac:spMkLst>
        </pc:spChg>
        <pc:spChg chg="del">
          <ac:chgData name="Masoom Babaei" userId="4f8da087789faa86" providerId="LiveId" clId="{6A397244-F9EE-4F2D-8583-AAB441478085}" dt="2020-07-18T04:45:57.245" v="118" actId="478"/>
          <ac:spMkLst>
            <pc:docMk/>
            <pc:sldMk cId="3029429633" sldId="271"/>
            <ac:spMk id="9" creationId="{00000000-0000-0000-0000-000000000000}"/>
          </ac:spMkLst>
        </pc:spChg>
        <pc:spChg chg="del mod">
          <ac:chgData name="Masoom Babaei" userId="4f8da087789faa86" providerId="LiveId" clId="{6A397244-F9EE-4F2D-8583-AAB441478085}" dt="2020-07-18T04:45:52.966" v="115" actId="478"/>
          <ac:spMkLst>
            <pc:docMk/>
            <pc:sldMk cId="3029429633" sldId="271"/>
            <ac:spMk id="10" creationId="{00000000-0000-0000-0000-000000000000}"/>
          </ac:spMkLst>
        </pc:spChg>
      </pc:sldChg>
      <pc:sldChg chg="addSp delSp modSp mod">
        <pc:chgData name="Masoom Babaei" userId="4f8da087789faa86" providerId="LiveId" clId="{6A397244-F9EE-4F2D-8583-AAB441478085}" dt="2020-07-18T06:12:54.828" v="794" actId="403"/>
        <pc:sldMkLst>
          <pc:docMk/>
          <pc:sldMk cId="508878349" sldId="272"/>
        </pc:sldMkLst>
        <pc:spChg chg="del">
          <ac:chgData name="Masoom Babaei" userId="4f8da087789faa86" providerId="LiveId" clId="{6A397244-F9EE-4F2D-8583-AAB441478085}" dt="2020-07-18T04:46:20.106" v="122" actId="478"/>
          <ac:spMkLst>
            <pc:docMk/>
            <pc:sldMk cId="508878349" sldId="272"/>
            <ac:spMk id="2" creationId="{00000000-0000-0000-0000-000000000000}"/>
          </ac:spMkLst>
        </pc:spChg>
        <pc:spChg chg="add mod">
          <ac:chgData name="Masoom Babaei" userId="4f8da087789faa86" providerId="LiveId" clId="{6A397244-F9EE-4F2D-8583-AAB441478085}" dt="2020-07-18T06:12:54.828" v="794" actId="403"/>
          <ac:spMkLst>
            <pc:docMk/>
            <pc:sldMk cId="508878349" sldId="272"/>
            <ac:spMk id="3" creationId="{4CC976C6-1A22-4484-A0F6-6E3D0DC4D7BE}"/>
          </ac:spMkLst>
        </pc:spChg>
        <pc:spChg chg="add del mod">
          <ac:chgData name="Masoom Babaei" userId="4f8da087789faa86" providerId="LiveId" clId="{6A397244-F9EE-4F2D-8583-AAB441478085}" dt="2020-07-18T04:46:22.492" v="124" actId="478"/>
          <ac:spMkLst>
            <pc:docMk/>
            <pc:sldMk cId="508878349" sldId="272"/>
            <ac:spMk id="5" creationId="{7E9ED413-0434-41A2-8258-6C0AB1E6FE38}"/>
          </ac:spMkLst>
        </pc:spChg>
        <pc:spChg chg="add mod">
          <ac:chgData name="Masoom Babaei" userId="4f8da087789faa86" providerId="LiveId" clId="{6A397244-F9EE-4F2D-8583-AAB441478085}" dt="2020-07-18T05:28:06.824" v="348" actId="14861"/>
          <ac:spMkLst>
            <pc:docMk/>
            <pc:sldMk cId="508878349" sldId="272"/>
            <ac:spMk id="6" creationId="{1215C476-6E8C-4C7B-8800-674E9C7EDB12}"/>
          </ac:spMkLst>
        </pc:spChg>
      </pc:sldChg>
      <pc:sldChg chg="addSp delSp modSp mod">
        <pc:chgData name="Masoom Babaei" userId="4f8da087789faa86" providerId="LiveId" clId="{6A397244-F9EE-4F2D-8583-AAB441478085}" dt="2020-07-18T06:16:38.789" v="832" actId="20577"/>
        <pc:sldMkLst>
          <pc:docMk/>
          <pc:sldMk cId="2738176276" sldId="273"/>
        </pc:sldMkLst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2" creationId="{02747334-84B3-4897-A8D7-B5B9C1F88907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3" creationId="{8BB1D078-08EE-4C97-A859-989F3E3FE554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4" creationId="{8B192A55-BEA4-4B16-B302-D0AD65CB9585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5" creationId="{E61868D5-084F-4B2E-9535-7AAD4809E69B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6" creationId="{BE11B5A8-17C1-4520-84A8-58BFAEE72368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7" creationId="{F0C54CB9-42E6-438E-BEAE-14708CDCC1D6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8" creationId="{BD4F108F-DF51-4D2B-ACF6-1E119D79C46A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9" creationId="{FA553F27-2505-4572-A71A-047FF5C48BD4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0" creationId="{501EA927-5469-4764-998E-C8EA7EFAAEAF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1" creationId="{496595E4-C146-4225-989D-7ACB31F5359B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2" creationId="{416E4EB0-A45B-4FC8-85D0-3A6C146DA28B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3" creationId="{558BDED6-249B-49A9-9646-AE4FF26D326B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4" creationId="{EA974329-2283-48EC-BDB9-7184246CE50D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5" creationId="{F5C61391-2E12-4E3D-8DB8-3C8DABAC0CAB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6" creationId="{948074F6-530C-4FB6-8EAE-8C4F423E1E3E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7" creationId="{5F6C73C4-06FD-4E6A-A50F-C63BACAAA431}"/>
          </ac:spMkLst>
        </pc:spChg>
        <pc:spChg chg="add del">
          <ac:chgData name="Masoom Babaei" userId="4f8da087789faa86" providerId="LiveId" clId="{6A397244-F9EE-4F2D-8583-AAB441478085}" dt="2020-07-18T04:56:25.183" v="207"/>
          <ac:spMkLst>
            <pc:docMk/>
            <pc:sldMk cId="2738176276" sldId="273"/>
            <ac:spMk id="18" creationId="{3EEA683F-05EA-4658-9C49-7743D803EC9E}"/>
          </ac:spMkLst>
        </pc:spChg>
        <pc:spChg chg="add mod">
          <ac:chgData name="Masoom Babaei" userId="4f8da087789faa86" providerId="LiveId" clId="{6A397244-F9EE-4F2D-8583-AAB441478085}" dt="2020-07-18T06:15:45.313" v="801" actId="20577"/>
          <ac:spMkLst>
            <pc:docMk/>
            <pc:sldMk cId="2738176276" sldId="273"/>
            <ac:spMk id="19" creationId="{3745E3DF-7600-40E6-B174-A0EF86CC6DE7}"/>
          </ac:spMkLst>
        </pc:spChg>
        <pc:spChg chg="add mod">
          <ac:chgData name="Masoom Babaei" userId="4f8da087789faa86" providerId="LiveId" clId="{6A397244-F9EE-4F2D-8583-AAB441478085}" dt="2020-07-18T06:16:38.789" v="832" actId="20577"/>
          <ac:spMkLst>
            <pc:docMk/>
            <pc:sldMk cId="2738176276" sldId="273"/>
            <ac:spMk id="20" creationId="{738F17F2-4654-4645-AE42-957C46E367E7}"/>
          </ac:spMkLst>
        </pc:spChg>
        <pc:spChg chg="add del mod">
          <ac:chgData name="Masoom Babaei" userId="4f8da087789faa86" providerId="LiveId" clId="{6A397244-F9EE-4F2D-8583-AAB441478085}" dt="2020-07-18T05:30:27.116" v="376" actId="478"/>
          <ac:spMkLst>
            <pc:docMk/>
            <pc:sldMk cId="2738176276" sldId="273"/>
            <ac:spMk id="21" creationId="{1CB4D99D-618A-4669-B97E-3B7739291F8F}"/>
          </ac:spMkLst>
        </pc:spChg>
        <pc:picChg chg="add del">
          <ac:chgData name="Masoom Babaei" userId="4f8da087789faa86" providerId="LiveId" clId="{6A397244-F9EE-4F2D-8583-AAB441478085}" dt="2020-07-18T04:56:25.183" v="207"/>
          <ac:picMkLst>
            <pc:docMk/>
            <pc:sldMk cId="2738176276" sldId="273"/>
            <ac:picMk id="1027" creationId="{7B141B55-B0F2-476E-8B13-A1860DCDEF14}"/>
          </ac:picMkLst>
        </pc:picChg>
      </pc:sldChg>
      <pc:sldChg chg="addSp delSp modSp mod">
        <pc:chgData name="Masoom Babaei" userId="4f8da087789faa86" providerId="LiveId" clId="{6A397244-F9EE-4F2D-8583-AAB441478085}" dt="2020-07-18T05:34:04.163" v="411" actId="403"/>
        <pc:sldMkLst>
          <pc:docMk/>
          <pc:sldMk cId="213999014" sldId="274"/>
        </pc:sldMkLst>
        <pc:spChg chg="del">
          <ac:chgData name="Masoom Babaei" userId="4f8da087789faa86" providerId="LiveId" clId="{6A397244-F9EE-4F2D-8583-AAB441478085}" dt="2020-07-18T05:10:55.666" v="217" actId="478"/>
          <ac:spMkLst>
            <pc:docMk/>
            <pc:sldMk cId="213999014" sldId="274"/>
            <ac:spMk id="2" creationId="{00000000-0000-0000-0000-000000000000}"/>
          </ac:spMkLst>
        </pc:spChg>
        <pc:spChg chg="add del mod">
          <ac:chgData name="Masoom Babaei" userId="4f8da087789faa86" providerId="LiveId" clId="{6A397244-F9EE-4F2D-8583-AAB441478085}" dt="2020-07-18T05:10:57.272" v="218" actId="478"/>
          <ac:spMkLst>
            <pc:docMk/>
            <pc:sldMk cId="213999014" sldId="274"/>
            <ac:spMk id="4" creationId="{91F7C3A6-EE02-40B6-81A3-73F1F50AF02B}"/>
          </ac:spMkLst>
        </pc:spChg>
        <pc:spChg chg="add mod">
          <ac:chgData name="Masoom Babaei" userId="4f8da087789faa86" providerId="LiveId" clId="{6A397244-F9EE-4F2D-8583-AAB441478085}" dt="2020-07-18T05:32:53.218" v="395" actId="1076"/>
          <ac:spMkLst>
            <pc:docMk/>
            <pc:sldMk cId="213999014" sldId="274"/>
            <ac:spMk id="5" creationId="{A0D4F50A-1352-4407-B3C8-CB0219F623B6}"/>
          </ac:spMkLst>
        </pc:spChg>
        <pc:spChg chg="add mod">
          <ac:chgData name="Masoom Babaei" userId="4f8da087789faa86" providerId="LiveId" clId="{6A397244-F9EE-4F2D-8583-AAB441478085}" dt="2020-07-18T05:34:04.163" v="411" actId="403"/>
          <ac:spMkLst>
            <pc:docMk/>
            <pc:sldMk cId="213999014" sldId="274"/>
            <ac:spMk id="6" creationId="{2EC3CD55-68A1-4145-9B01-2B5B8982EC53}"/>
          </ac:spMkLst>
        </pc:spChg>
        <pc:spChg chg="del">
          <ac:chgData name="Masoom Babaei" userId="4f8da087789faa86" providerId="LiveId" clId="{6A397244-F9EE-4F2D-8583-AAB441478085}" dt="2020-07-18T05:10:51.997" v="216" actId="478"/>
          <ac:spMkLst>
            <pc:docMk/>
            <pc:sldMk cId="213999014" sldId="274"/>
            <ac:spMk id="7" creationId="{00000000-0000-0000-0000-000000000000}"/>
          </ac:spMkLst>
        </pc:spChg>
        <pc:spChg chg="del">
          <ac:chgData name="Masoom Babaei" userId="4f8da087789faa86" providerId="LiveId" clId="{6A397244-F9EE-4F2D-8583-AAB441478085}" dt="2020-07-18T05:10:59.816" v="219" actId="478"/>
          <ac:spMkLst>
            <pc:docMk/>
            <pc:sldMk cId="213999014" sldId="274"/>
            <ac:spMk id="8" creationId="{00000000-0000-0000-0000-000000000000}"/>
          </ac:spMkLst>
        </pc:spChg>
      </pc:sldChg>
      <pc:sldChg chg="addSp delSp modSp mod">
        <pc:chgData name="Masoom Babaei" userId="4f8da087789faa86" providerId="LiveId" clId="{6A397244-F9EE-4F2D-8583-AAB441478085}" dt="2020-07-18T06:21:41.979" v="964" actId="20577"/>
        <pc:sldMkLst>
          <pc:docMk/>
          <pc:sldMk cId="1205820953" sldId="275"/>
        </pc:sldMkLst>
        <pc:spChg chg="del">
          <ac:chgData name="Masoom Babaei" userId="4f8da087789faa86" providerId="LiveId" clId="{6A397244-F9EE-4F2D-8583-AAB441478085}" dt="2020-07-18T05:11:29.401" v="229" actId="478"/>
          <ac:spMkLst>
            <pc:docMk/>
            <pc:sldMk cId="1205820953" sldId="275"/>
            <ac:spMk id="2" creationId="{00000000-0000-0000-0000-000000000000}"/>
          </ac:spMkLst>
        </pc:spChg>
        <pc:spChg chg="del">
          <ac:chgData name="Masoom Babaei" userId="4f8da087789faa86" providerId="LiveId" clId="{6A397244-F9EE-4F2D-8583-AAB441478085}" dt="2020-07-18T05:11:24.688" v="227" actId="478"/>
          <ac:spMkLst>
            <pc:docMk/>
            <pc:sldMk cId="1205820953" sldId="275"/>
            <ac:spMk id="3" creationId="{00000000-0000-0000-0000-000000000000}"/>
          </ac:spMkLst>
        </pc:spChg>
        <pc:spChg chg="del">
          <ac:chgData name="Masoom Babaei" userId="4f8da087789faa86" providerId="LiveId" clId="{6A397244-F9EE-4F2D-8583-AAB441478085}" dt="2020-07-18T05:11:27.224" v="228" actId="478"/>
          <ac:spMkLst>
            <pc:docMk/>
            <pc:sldMk cId="1205820953" sldId="275"/>
            <ac:spMk id="5" creationId="{00000000-0000-0000-0000-000000000000}"/>
          </ac:spMkLst>
        </pc:spChg>
        <pc:spChg chg="add del mod">
          <ac:chgData name="Masoom Babaei" userId="4f8da087789faa86" providerId="LiveId" clId="{6A397244-F9EE-4F2D-8583-AAB441478085}" dt="2020-07-18T05:11:30.919" v="230" actId="478"/>
          <ac:spMkLst>
            <pc:docMk/>
            <pc:sldMk cId="1205820953" sldId="275"/>
            <ac:spMk id="6" creationId="{9D8A14B7-EEC0-416C-BBC4-91CB51E2734C}"/>
          </ac:spMkLst>
        </pc:spChg>
        <pc:spChg chg="add mod">
          <ac:chgData name="Masoom Babaei" userId="4f8da087789faa86" providerId="LiveId" clId="{6A397244-F9EE-4F2D-8583-AAB441478085}" dt="2020-07-18T06:21:41.979" v="964" actId="20577"/>
          <ac:spMkLst>
            <pc:docMk/>
            <pc:sldMk cId="1205820953" sldId="275"/>
            <ac:spMk id="7" creationId="{2A116970-D727-497D-B1AA-4A57F2F5F44C}"/>
          </ac:spMkLst>
        </pc:spChg>
        <pc:spChg chg="add mod">
          <ac:chgData name="Masoom Babaei" userId="4f8da087789faa86" providerId="LiveId" clId="{6A397244-F9EE-4F2D-8583-AAB441478085}" dt="2020-07-18T06:18:27.228" v="870" actId="20577"/>
          <ac:spMkLst>
            <pc:docMk/>
            <pc:sldMk cId="1205820953" sldId="275"/>
            <ac:spMk id="8" creationId="{F4129E2A-46EC-40A0-A9FF-FD1AC051B06E}"/>
          </ac:spMkLst>
        </pc:spChg>
      </pc:sldChg>
      <pc:sldChg chg="addSp delSp modSp new mod">
        <pc:chgData name="Masoom Babaei" userId="4f8da087789faa86" providerId="LiveId" clId="{6A397244-F9EE-4F2D-8583-AAB441478085}" dt="2020-07-18T06:23:03.569" v="1014" actId="20577"/>
        <pc:sldMkLst>
          <pc:docMk/>
          <pc:sldMk cId="120110138" sldId="276"/>
        </pc:sldMkLst>
        <pc:spChg chg="del">
          <ac:chgData name="Masoom Babaei" userId="4f8da087789faa86" providerId="LiveId" clId="{6A397244-F9EE-4F2D-8583-AAB441478085}" dt="2020-07-18T05:12:27.767" v="234" actId="478"/>
          <ac:spMkLst>
            <pc:docMk/>
            <pc:sldMk cId="120110138" sldId="276"/>
            <ac:spMk id="2" creationId="{A9566BDF-5FAC-4443-B6BA-B24284FBAB02}"/>
          </ac:spMkLst>
        </pc:spChg>
        <pc:spChg chg="del">
          <ac:chgData name="Masoom Babaei" userId="4f8da087789faa86" providerId="LiveId" clId="{6A397244-F9EE-4F2D-8583-AAB441478085}" dt="2020-07-18T05:12:25.614" v="233" actId="478"/>
          <ac:spMkLst>
            <pc:docMk/>
            <pc:sldMk cId="120110138" sldId="276"/>
            <ac:spMk id="3" creationId="{CE556557-8D19-4298-A70C-D5BB3A4FDE3A}"/>
          </ac:spMkLst>
        </pc:spChg>
        <pc:spChg chg="del">
          <ac:chgData name="Masoom Babaei" userId="4f8da087789faa86" providerId="LiveId" clId="{6A397244-F9EE-4F2D-8583-AAB441478085}" dt="2020-07-18T05:12:29.200" v="235" actId="478"/>
          <ac:spMkLst>
            <pc:docMk/>
            <pc:sldMk cId="120110138" sldId="276"/>
            <ac:spMk id="4" creationId="{12ED075A-3632-47AD-83E1-830F1E4104C7}"/>
          </ac:spMkLst>
        </pc:spChg>
        <pc:spChg chg="add mod">
          <ac:chgData name="Masoom Babaei" userId="4f8da087789faa86" providerId="LiveId" clId="{6A397244-F9EE-4F2D-8583-AAB441478085}" dt="2020-07-18T06:23:03.569" v="1014" actId="20577"/>
          <ac:spMkLst>
            <pc:docMk/>
            <pc:sldMk cId="120110138" sldId="276"/>
            <ac:spMk id="5" creationId="{42BB3123-7C19-45E0-8F39-38B529E083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78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73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31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316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52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04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86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98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36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14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226" y="2584174"/>
            <a:ext cx="9144000" cy="1752696"/>
          </a:xfrm>
        </p:spPr>
        <p:txBody>
          <a:bodyPr>
            <a:normAutofit/>
          </a:bodyPr>
          <a:lstStyle/>
          <a:p>
            <a:r>
              <a:rPr lang="fa-IR" sz="5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ادبیات نهم </a:t>
            </a:r>
            <a:br>
              <a:rPr lang="fa-IR" sz="5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r>
              <a:rPr lang="fa-IR" sz="5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درس ستایش </a:t>
            </a:r>
            <a:r>
              <a:rPr lang="fa-IR" sz="5400" b="1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endParaRPr lang="en-US" sz="5400" b="1" dirty="0">
              <a:solidFill>
                <a:srgbClr val="FF000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1026" name="Picture 2" descr="جشنواره غذا به مناسبت روز مادر">
            <a:extLst>
              <a:ext uri="{FF2B5EF4-FFF2-40B4-BE49-F238E27FC236}">
                <a16:creationId xmlns:a16="http://schemas.microsoft.com/office/drawing/2014/main" xmlns="" id="{8055EED0-B0CE-4B12-8CC5-637B06533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8359" y="251792"/>
            <a:ext cx="2335282" cy="128918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675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116970-D727-497D-B1AA-4A57F2F5F44C}"/>
              </a:ext>
            </a:extLst>
          </p:cNvPr>
          <p:cNvSpPr/>
          <p:nvPr/>
        </p:nvSpPr>
        <p:spPr>
          <a:xfrm>
            <a:off x="1126435" y="1474520"/>
            <a:ext cx="10283687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ستودن نداند کس او را چو هست / میان بندگی را ببایدت بست</a:t>
            </a:r>
            <a:endParaRPr lang="fa-IR" sz="2400" dirty="0">
              <a:solidFill>
                <a:srgbClr val="0070C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4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هست و بست « قافیه اند » و ردیف نداریم.</a:t>
            </a:r>
            <a:endParaRPr lang="fa-IR" sz="2400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4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هیچ کس نمی تواند خداوند متعال را آنگونه که شایسته ی درگاه اوست ، ستایش کند پس تو باید کمر بندگی و اطاعت از او (خداوند) را به میان بندی و در بندگی و عبادت او تلاش کنی.</a:t>
            </a:r>
            <a:endParaRPr lang="fa-IR" sz="2400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4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مفهوم بیت : وظیفه ی ما، فقط « بندگی خدا  » است.</a:t>
            </a:r>
            <a:endParaRPr lang="fa-IR" sz="2400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400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بازگردانی: کس ستودن او را چو هست نداند/ میان بستن بندگی برای تو بباید </a:t>
            </a:r>
            <a:endParaRPr lang="fa-IR" sz="2400" b="0" i="0" dirty="0">
              <a:solidFill>
                <a:srgbClr val="444444"/>
              </a:solidFill>
              <a:effectLst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4129E2A-46EC-40A0-A9FF-FD1AC051B06E}"/>
              </a:ext>
            </a:extLst>
          </p:cNvPr>
          <p:cNvSpPr/>
          <p:nvPr/>
        </p:nvSpPr>
        <p:spPr>
          <a:xfrm>
            <a:off x="1517373" y="4828618"/>
            <a:ext cx="950180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آرایه ها: </a:t>
            </a:r>
            <a:r>
              <a:rPr lang="fa-IR" sz="24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هست و بست: جناس/ مصراع دوم، تکرار «ب» : واج آرایی/ میان بستن: کنایه از آماده بندگی شدن .</a:t>
            </a:r>
            <a:endParaRPr lang="en-US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82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2BB3123-7C19-45E0-8F39-38B529E083EC}"/>
              </a:ext>
            </a:extLst>
          </p:cNvPr>
          <p:cNvSpPr/>
          <p:nvPr/>
        </p:nvSpPr>
        <p:spPr>
          <a:xfrm>
            <a:off x="1543879" y="943643"/>
            <a:ext cx="9104242" cy="1692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توانا بود هر که دانا بود / ز دانش دل پیر برنا بود</a:t>
            </a:r>
            <a:endParaRPr lang="fa-IR" sz="2400" dirty="0">
              <a:solidFill>
                <a:srgbClr val="0070C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دانا</a:t>
            </a:r>
            <a:r>
              <a:rPr lang="fa-IR" sz="20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و برنا « قافیه اند » و « بود» و « بود » ردیف.</a:t>
            </a:r>
            <a:endParaRPr lang="fa-IR" sz="2000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000" b="1" dirty="0" smtClean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هر کسی که علم و دانش داشته باشد انسان توانایی هم هست و از علم ودانش دل انسان پیر(دل افسرده)  نیز جوان می شود.</a:t>
            </a:r>
            <a:endParaRPr lang="fa-IR" sz="2000" dirty="0" smtClean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000" b="1" dirty="0" smtClean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بُرنا </a:t>
            </a:r>
            <a:r>
              <a:rPr lang="fa-IR" sz="20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: جوان  / آرایه : تضاد ( برنا و پیر )/ تکرار / مراعات نظیر/ </a:t>
            </a:r>
          </a:p>
          <a:p>
            <a:pPr algn="r"/>
            <a:r>
              <a:rPr lang="fa-IR" sz="2000" b="1" dirty="0" smtClean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هرکه دانا بود توانا بود </a:t>
            </a:r>
            <a:endParaRPr lang="fa-IR" sz="2000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1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سنایی غزنوی و هر آنچه که باید از زندگی و آثارش بدانید - تیم ...">
            <a:extLst>
              <a:ext uri="{FF2B5EF4-FFF2-40B4-BE49-F238E27FC236}">
                <a16:creationId xmlns:a16="http://schemas.microsoft.com/office/drawing/2014/main" xmlns="" id="{AD118A06-8926-41B7-9031-D28C48F96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3191"/>
            <a:ext cx="4323745" cy="3065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فردوسی - ویکی‌پدیا، دانشنامهٔ آزاد">
            <a:extLst>
              <a:ext uri="{FF2B5EF4-FFF2-40B4-BE49-F238E27FC236}">
                <a16:creationId xmlns:a16="http://schemas.microsoft.com/office/drawing/2014/main" xmlns="" id="{EC7FD9AA-72C4-4E0A-B593-1DA2FB1BF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3214" y="106906"/>
            <a:ext cx="3899673" cy="28981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4B8D014-8A24-4F8E-8592-5021E3133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47" y="3186300"/>
            <a:ext cx="3676650" cy="3067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4549081-8C68-40C6-8488-F2E4CF789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0515" y="4206322"/>
            <a:ext cx="4965398" cy="2197150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D82E7794-0C0D-49DB-917C-52358BECFE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3641" y="3287574"/>
            <a:ext cx="3267033" cy="914400"/>
          </a:xfrm>
          <a:prstGeom prst="rect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58720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9DA3538-30FE-4079-8B6C-65F7B76E9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853" y="919162"/>
            <a:ext cx="7368208" cy="50196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1157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E6AEE61-127E-441E-8B13-33E95EF365D1}"/>
              </a:ext>
            </a:extLst>
          </p:cNvPr>
          <p:cNvSpPr/>
          <p:nvPr/>
        </p:nvSpPr>
        <p:spPr>
          <a:xfrm>
            <a:off x="1961321" y="814505"/>
            <a:ext cx="9581321" cy="830997"/>
          </a:xfrm>
          <a:prstGeom prst="rect">
            <a:avLst/>
          </a:prstGeom>
          <a:solidFill>
            <a:schemeClr val="bg2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r"/>
            <a:r>
              <a:rPr lang="fa-IR" sz="2400" b="1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معنی بیت</a:t>
            </a:r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: خدایا تو را ستایش می کنم زیرا تو پاک و خدای من هستی. جز به همان راه ( صراط مستقیم ) که تو مرا راهنمایی کنی، نمی روم. ( جز به راهی که تو راهنمایم هستی، نمی روم )</a:t>
            </a:r>
            <a:endParaRPr lang="en-US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6D95CC-6358-46D9-A978-D7A489CBBF40}"/>
              </a:ext>
            </a:extLst>
          </p:cNvPr>
          <p:cNvSpPr/>
          <p:nvPr/>
        </p:nvSpPr>
        <p:spPr>
          <a:xfrm>
            <a:off x="2398644" y="1941637"/>
            <a:ext cx="8150088" cy="304698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r" rtl="1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B Nazanin" pitchFamily="2" charset="-78"/>
              </a:rPr>
              <a:t>مصراع دوم را می توان به دو شکل خواند: الف- جز به راهی که تو به من نشان می دهی، نمی روم.</a:t>
            </a:r>
            <a:endParaRPr lang="fa-IR" sz="2400" dirty="0">
              <a:solidFill>
                <a:srgbClr val="000000"/>
              </a:solidFill>
              <a:latin typeface="Adobe Arabic" panose="02040503050201020203" pitchFamily="18" charset="-78"/>
              <a:cs typeface="B Nazanin" pitchFamily="2" charset="-78"/>
            </a:endParaRPr>
          </a:p>
          <a:p>
            <a:pPr algn="r" rtl="1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B Nazanin" pitchFamily="2" charset="-78"/>
              </a:rPr>
              <a:t>ب- جز به راهی که تو راهنمای من هستی، نمی روم.</a:t>
            </a:r>
          </a:p>
          <a:p>
            <a:pPr algn="r" rtl="1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B Nazanin" pitchFamily="2" charset="-78"/>
              </a:rPr>
              <a:t>بیت شش جمله دارد. </a:t>
            </a:r>
            <a:endParaRPr lang="en-US" sz="2400" b="1" dirty="0">
              <a:solidFill>
                <a:srgbClr val="000000"/>
              </a:solidFill>
              <a:latin typeface="Adobe Arabic" panose="02040503050201020203" pitchFamily="18" charset="-78"/>
              <a:cs typeface="B Nazanin" pitchFamily="2" charset="-78"/>
            </a:endParaRPr>
          </a:p>
          <a:p>
            <a:pPr algn="r" rtl="1"/>
            <a:r>
              <a:rPr lang="fa-IR" sz="2400" b="1" dirty="0">
                <a:solidFill>
                  <a:schemeClr val="tx2"/>
                </a:solidFill>
                <a:latin typeface="Adobe Arabic" panose="02040503050201020203" pitchFamily="18" charset="-78"/>
                <a:cs typeface="B Nazanin" pitchFamily="2" charset="-78"/>
              </a:rPr>
              <a:t>ملک: پادشاه ، صاحب ملک             ذکر: یاد کردن ، بیان کردن . یادآوری</a:t>
            </a:r>
          </a:p>
          <a:p>
            <a:pPr algn="r" rtl="1"/>
            <a:r>
              <a:rPr lang="fa-IR" sz="2400" dirty="0">
                <a:solidFill>
                  <a:srgbClr val="FF0000"/>
                </a:solidFill>
                <a:latin typeface="Adobe Arabic" panose="02040503050201020203" pitchFamily="18" charset="-78"/>
                <a:cs typeface="B Nazanin" pitchFamily="2" charset="-78"/>
              </a:rPr>
              <a:t>مُلک: سرزمین  /   مَلِک: فرمان­روا، پادشاه  / مِلک: خانه و زمین  /  مَلَک: فرشته</a:t>
            </a:r>
          </a:p>
          <a:p>
            <a:pPr algn="r" rtl="1"/>
            <a:endParaRPr lang="fa-IR" sz="2400" b="1" dirty="0">
              <a:solidFill>
                <a:schemeClr val="tx2"/>
              </a:solidFill>
              <a:latin typeface="Adobe Arabic" panose="02040503050201020203" pitchFamily="18" charset="-78"/>
              <a:cs typeface="B Nazanin" pitchFamily="2" charset="-78"/>
            </a:endParaRPr>
          </a:p>
          <a:p>
            <a:pPr algn="r" rtl="1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B Nazanin" pitchFamily="2" charset="-78"/>
              </a:rPr>
              <a:t>              </a:t>
            </a:r>
            <a:endParaRPr lang="fa-IR" sz="2400" b="1" i="0" dirty="0">
              <a:solidFill>
                <a:srgbClr val="000000"/>
              </a:solidFill>
              <a:effectLst/>
              <a:latin typeface="Adobe Arabic" panose="02040503050201020203" pitchFamily="18" charset="-78"/>
              <a:cs typeface="B Nazanin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8A20F1-7D3F-4B24-B922-624A7A77C695}"/>
              </a:ext>
            </a:extLst>
          </p:cNvPr>
          <p:cNvSpPr/>
          <p:nvPr/>
        </p:nvSpPr>
        <p:spPr>
          <a:xfrm>
            <a:off x="2206488" y="4546528"/>
            <a:ext cx="8534399" cy="156966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تلمیح: تو پاکی، یادآور ذکر سبحان الله  /                   </a:t>
            </a:r>
          </a:p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مصرع دوم، یادآور آیۀ اهدنا الصراط المستقیم</a:t>
            </a:r>
          </a:p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نکته دستوری: ملکا: منادا </a:t>
            </a:r>
          </a:p>
          <a:p>
            <a:pPr algn="r"/>
            <a:r>
              <a:rPr lang="fa-IR" sz="2400" b="1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FF00"/>
                </a:highlight>
                <a:latin typeface="Adobe Arabic" panose="02040503050201020203" pitchFamily="18" charset="-78"/>
                <a:cs typeface="Adobe Arabic" panose="02040503050201020203" pitchFamily="18" charset="-78"/>
              </a:rPr>
              <a:t>چرا این بیت در آغاز کتاب آمده است؟ 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  <a:highlight>
                <a:srgbClr val="FFFF00"/>
              </a:highligh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4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BBD6391-F9B4-4FD4-8F13-0AE8067D5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409" y="1113183"/>
            <a:ext cx="7500730" cy="4981988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perspectiveAbove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xmlns="" val="345650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0176B11-F41C-445F-BEEB-7865DBC71726}"/>
              </a:ext>
            </a:extLst>
          </p:cNvPr>
          <p:cNvSpPr/>
          <p:nvPr/>
        </p:nvSpPr>
        <p:spPr>
          <a:xfrm>
            <a:off x="1325217" y="730312"/>
            <a:ext cx="9541565" cy="1015663"/>
          </a:xfrm>
          <a:prstGeom prst="rect">
            <a:avLst/>
          </a:prstGeom>
          <a:solidFill>
            <a:schemeClr val="bg2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r"/>
            <a:r>
              <a:rPr lang="fa-IR" sz="20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محتوای درس: </a:t>
            </a:r>
            <a:r>
              <a:rPr lang="fa-IR" sz="20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این درس مانند تمام درس های آغازین کتاب های فارسی، مناجات(تحمیدیه) است. راز و نیاز با خداوندی که آرامش بخش دل ها و کارگشای همه مشکلات بندگانش است. فردوسی در این شعر به عظمت و بزرگی خداوند اشاره می کند و می گوید که خداوند با چشم های مادی قابل دیدن نیست و انسان نمی تواند عظمت خداوند را سپاس بگوید. در نتیجه خداوند فقط قابل ستایش و بندگی است</a:t>
            </a:r>
            <a:r>
              <a:rPr lang="fa-IR" sz="1400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endParaRPr 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78AEF33-4C2F-41CE-BA4D-491AACC19C77}"/>
              </a:ext>
            </a:extLst>
          </p:cNvPr>
          <p:cNvSpPr/>
          <p:nvPr/>
        </p:nvSpPr>
        <p:spPr>
          <a:xfrm>
            <a:off x="1063484" y="2067387"/>
            <a:ext cx="10065028" cy="2185214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/>
            <a:r>
              <a:rPr lang="fa-IR" sz="2800" b="1" dirty="0">
                <a:solidFill>
                  <a:srgbClr val="9900CC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به نام خداوند جان و خرد                                       کزین برتر اندیشه بر نگذرد</a:t>
            </a:r>
          </a:p>
          <a:p>
            <a:pPr algn="r"/>
            <a:r>
              <a:rPr lang="fa-IR" sz="2800" dirty="0">
                <a:latin typeface="Adobe Arabic" panose="02040503050201020203" pitchFamily="18" charset="-78"/>
                <a:cs typeface="Adobe Arabic" panose="02040503050201020203" pitchFamily="18" charset="-78"/>
              </a:rPr>
              <a:t>جان: روح، روان            خرد: عقل، اندیشه کزین: مخفّف(که+ از +این)</a:t>
            </a:r>
          </a:p>
          <a:p>
            <a:pPr algn="r"/>
            <a:r>
              <a:rPr lang="fa-IR" sz="2800" dirty="0">
                <a:latin typeface="Adobe Arabic" panose="02040503050201020203" pitchFamily="18" charset="-78"/>
                <a:cs typeface="Adobe Arabic" panose="02040503050201020203" pitchFamily="18" charset="-78"/>
              </a:rPr>
              <a:t>به نام آفریدگار روح و اندیشه­ ی انسان آغاز می­کنم که اندیشه­ و درک انسان به بالاتر و بهتر از این راه نمی­برد.(خداوند در اندیشه انسان </a:t>
            </a:r>
            <a:r>
              <a:rPr lang="fa-IR" sz="2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نمیگنجد، </a:t>
            </a:r>
            <a:r>
              <a:rPr lang="fa-IR" sz="2800" dirty="0">
                <a:latin typeface="Adobe Arabic" panose="02040503050201020203" pitchFamily="18" charset="-78"/>
                <a:cs typeface="Adobe Arabic" panose="02040503050201020203" pitchFamily="18" charset="-78"/>
              </a:rPr>
              <a:t>با اندیشه انسان قابل درک نیست) </a:t>
            </a:r>
            <a:r>
              <a:rPr lang="fa-IR" sz="2400" dirty="0"/>
              <a:t/>
            </a:r>
            <a:br>
              <a:rPr lang="fa-IR" sz="2400" dirty="0"/>
            </a:b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F1C8580-548D-4DEE-B2D0-C07E979428A5}"/>
              </a:ext>
            </a:extLst>
          </p:cNvPr>
          <p:cNvSpPr/>
          <p:nvPr/>
        </p:nvSpPr>
        <p:spPr>
          <a:xfrm>
            <a:off x="1268895" y="4574013"/>
            <a:ext cx="9859617" cy="1200329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آرایه :</a:t>
            </a:r>
            <a:r>
              <a:rPr lang="fa-IR" sz="24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اندیشه و خرد: مراعات نظیر. / تلمیح ( اولین خلقت خدا عقل بود و اینکه از روح خود در انسان دمید)</a:t>
            </a:r>
          </a:p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نکته ی دستوری: </a:t>
            </a:r>
            <a:r>
              <a:rPr lang="fa-IR" sz="24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درمصراع اول، فعل «آغاز می کنم» به قرینه ی معنوی حذف شده است./ اندیشه: (اندیش+ ه)وندی/ برتر: قید / این :متمم  </a:t>
            </a:r>
            <a:r>
              <a:rPr lang="fa-IR" sz="24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endParaRPr lang="fa-IR" b="0" i="0" dirty="0">
              <a:solidFill>
                <a:srgbClr val="000000"/>
              </a:solidFill>
              <a:effectLst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94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84E8FC6-5539-427F-BCD4-C334564ECF83}"/>
              </a:ext>
            </a:extLst>
          </p:cNvPr>
          <p:cNvSpPr/>
          <p:nvPr/>
        </p:nvSpPr>
        <p:spPr>
          <a:xfrm>
            <a:off x="1139686" y="463826"/>
            <a:ext cx="10124661" cy="3508653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خداوند نام و خداوند جای        خداوند روزه دهِ رهنمای</a:t>
            </a:r>
            <a:endParaRPr lang="fa-IR" sz="2400" dirty="0">
              <a:solidFill>
                <a:srgbClr val="0070C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</a:t>
            </a:r>
            <a:r>
              <a:rPr lang="fa-IR" sz="20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نام: 1 - اسم ، لفظی که برای نامیدن کسی یا چیزی به کار می رود. جای:  1- محل، مکان.       2- دنیا، هستی           روزی­ ده: روزی دهنده. (کسی که روزی می­دهد).          </a:t>
            </a:r>
          </a:p>
          <a:p>
            <a:pPr algn="r"/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خداوند ، صاحب اسما و صفات و القاب متعدّد و آفریننده ی جا و مکان (عالم هستی) است.اوست که روزی دهنده ی موجودات عالم و هدایت کننده ی آنهاست.در مصراع اول «خداوند نام » تلمیح به دعای جوشن کبیر دارد که در آن جا هزار و یک اسم وصفت الهی آمده است (برای او نام های نیکو است) .</a:t>
            </a:r>
            <a:endParaRPr lang="fa-IR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روزی ده : اشاره به رزّاق بودن الهی است ( هو الرزّاق )</a:t>
            </a:r>
            <a:endParaRPr lang="fa-IR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رهنمای : اشاره به هدایتگری خداوند است .( والله یهدی مَن یشاء )</a:t>
            </a:r>
            <a:endParaRPr lang="fa-IR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خداوند جای : برای خدا ، جا و مکان متصوّر نیست.</a:t>
            </a:r>
            <a:endParaRPr lang="fa-IR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000" dirty="0">
                <a:latin typeface="Adobe Arabic" panose="02040503050201020203" pitchFamily="18" charset="-78"/>
                <a:cs typeface="Adobe Arabic" panose="02040503050201020203" pitchFamily="18" charset="-78"/>
              </a:rPr>
              <a:t> </a:t>
            </a:r>
          </a:p>
          <a:p>
            <a:pPr algn="r"/>
            <a:r>
              <a:rPr lang="fa-IR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</a:t>
            </a:r>
            <a:endParaRPr lang="fa-IR" b="0" i="0" dirty="0">
              <a:solidFill>
                <a:srgbClr val="000000"/>
              </a:solidFill>
              <a:effectLst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26D1B8F-0116-40E4-84C0-427464B237B3}"/>
              </a:ext>
            </a:extLst>
          </p:cNvPr>
          <p:cNvSpPr/>
          <p:nvPr/>
        </p:nvSpPr>
        <p:spPr>
          <a:xfrm>
            <a:off x="1239079" y="4520503"/>
            <a:ext cx="971384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/>
            <a:r>
              <a:rPr lang="fa-IR" sz="20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آرا</a:t>
            </a:r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یه ها: </a:t>
            </a:r>
            <a:r>
              <a:rPr lang="fa-IR" sz="2000" dirty="0">
                <a:latin typeface="Adobe Arabic" panose="02040503050201020203" pitchFamily="18" charset="-78"/>
                <a:cs typeface="Adobe Arabic" panose="02040503050201020203" pitchFamily="18" charset="-78"/>
              </a:rPr>
              <a:t>تکرار «خ» و «ن»: واج آرایی. / تلمیح / تنسیق الصفات </a:t>
            </a:r>
          </a:p>
          <a:p>
            <a:pPr algn="r"/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نکته ی دستوری: </a:t>
            </a:r>
            <a:r>
              <a:rPr lang="fa-IR" sz="2000" dirty="0">
                <a:latin typeface="Adobe Arabic" panose="02040503050201020203" pitchFamily="18" charset="-78"/>
                <a:cs typeface="Adobe Arabic" panose="02040503050201020203" pitchFamily="18" charset="-78"/>
              </a:rPr>
              <a:t>بیت دو جمله دارد و نهاد محذوف است . </a:t>
            </a:r>
            <a:endParaRPr lang="fa-IR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429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CC976C6-1A22-4484-A0F6-6E3D0DC4D7BE}"/>
              </a:ext>
            </a:extLst>
          </p:cNvPr>
          <p:cNvSpPr/>
          <p:nvPr/>
        </p:nvSpPr>
        <p:spPr>
          <a:xfrm>
            <a:off x="1815548" y="1258958"/>
            <a:ext cx="9488556" cy="24314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fa-IR" sz="2000" b="1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خداوند کیهان و گردان سپهر                                   فروزنده­ی ماه و ناهید و مهر</a:t>
            </a:r>
          </a:p>
          <a:p>
            <a:pPr algn="ctr"/>
            <a:endParaRPr lang="fa-IR" sz="2000" dirty="0">
              <a:solidFill>
                <a:srgbClr val="0070C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0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</a:t>
            </a:r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کیوان : زحل ، نام یکی از افلاک هفتگانه است .  گردان: چرخنده، چرخان سپهر: آسمان</a:t>
            </a:r>
            <a:b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ناهید : سیّاره­ای در آسمان که نام دیگرش زهره، یا ستاره­ی صبحگاهی است، از افلاک هفتگانه</a:t>
            </a:r>
            <a:endParaRPr lang="fa-IR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0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مهر : خورشید ، ازافلاک هفتگانه ( در آیین میترائیسم ، نماد حقیقت بوده است )  </a:t>
            </a:r>
          </a:p>
          <a:p>
            <a:pPr algn="r"/>
            <a:r>
              <a:rPr lang="fa-IR" dirty="0"/>
              <a:t> </a:t>
            </a:r>
            <a:r>
              <a:rPr lang="fa-IR" sz="2400" dirty="0">
                <a:latin typeface="Adobe Arabic" panose="02040503050201020203" pitchFamily="18" charset="-78"/>
                <a:cs typeface="Adobe Arabic" panose="02040503050201020203" pitchFamily="18" charset="-78"/>
              </a:rPr>
              <a:t>آفریننده و صاحب ستاره ی کیوان و آسمان گردان، و روشنی بخش ماه و زهره و خورشید.</a:t>
            </a:r>
            <a:endParaRPr lang="fa-IR" sz="28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sz="2800" dirty="0">
                <a:latin typeface="Adobe Arabic" panose="02040503050201020203" pitchFamily="18" charset="-78"/>
                <a:cs typeface="Adobe Arabic" panose="02040503050201020203" pitchFamily="18" charset="-78"/>
              </a:rPr>
              <a:t>  </a:t>
            </a:r>
            <a:endParaRPr lang="fa-IR" sz="2400" b="0" i="0" dirty="0">
              <a:solidFill>
                <a:srgbClr val="000000"/>
              </a:solidFill>
              <a:effectLst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215C476-6E8C-4C7B-8800-674E9C7EDB12}"/>
              </a:ext>
            </a:extLst>
          </p:cNvPr>
          <p:cNvSpPr/>
          <p:nvPr/>
        </p:nvSpPr>
        <p:spPr>
          <a:xfrm>
            <a:off x="1815549" y="3967827"/>
            <a:ext cx="921026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/>
            <a:r>
              <a:rPr lang="fa-IR" dirty="0">
                <a:latin typeface="Adobe Arabic" panose="02040503050201020203" pitchFamily="18" charset="-78"/>
                <a:cs typeface="Adobe Arabic" panose="02040503050201020203" pitchFamily="18" charset="-78"/>
              </a:rPr>
              <a:t>ماه و ناهید و مهر: آرایه­ی مراعات نظیر دارند. مراعات نظیر: به آوردن اعضای یک مجموعه در شعر یا نوشته­ های ادبی، مراعات نظیر می­ گویند. مثال: ابر و باد و مه و خورشید و فلک در کارند         تا تو نانی به کف آریّ و به غفلت نخوری.</a:t>
            </a:r>
          </a:p>
        </p:txBody>
      </p:sp>
    </p:spTree>
    <p:extLst>
      <p:ext uri="{BB962C8B-B14F-4D97-AF65-F5344CB8AC3E}">
        <p14:creationId xmlns:p14="http://schemas.microsoft.com/office/powerpoint/2010/main" xmlns="" val="50887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745E3DF-7600-40E6-B174-A0EF86CC6DE7}"/>
              </a:ext>
            </a:extLst>
          </p:cNvPr>
          <p:cNvSpPr/>
          <p:nvPr/>
        </p:nvSpPr>
        <p:spPr>
          <a:xfrm>
            <a:off x="675860" y="993913"/>
            <a:ext cx="10774017" cy="1292662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fa-IR" sz="2400" b="1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به بینندگان ، آفریننده را / نبینی ، مَرَنجان دو بیننده را</a:t>
            </a:r>
            <a:endParaRPr lang="fa-IR" sz="2400" dirty="0">
              <a:solidFill>
                <a:srgbClr val="0070C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آفریننده و بیننده « قافیه اند » و « را » و « را » ردیف .</a:t>
            </a:r>
            <a:endParaRPr lang="fa-IR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/>
            <a:r>
              <a:rPr lang="fa-IR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با چشمان و وجود جسمانی و مادّی نمی توان خدا را درک کرد پس برای این کار بیهوده به چشمانت زحمت مده. ( فردوسی در این بیت به یکی از عقاید مهم شیعه اشاره کرده است که وجود خداوند متعال با چشم و وجود مادّی قابل درک نیست. ( لا تُدرِکهُ الاَبصار وهُو یُدرِکُ الابصارُ </a:t>
            </a:r>
            <a:r>
              <a:rPr lang="fa-IR" b="1" dirty="0" smtClean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)</a:t>
            </a:r>
            <a:endParaRPr lang="fa-IR" b="0" i="0" dirty="0">
              <a:solidFill>
                <a:srgbClr val="444444"/>
              </a:solidFill>
              <a:effectLst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38F17F2-4654-4645-AE42-957C46E367E7}"/>
              </a:ext>
            </a:extLst>
          </p:cNvPr>
          <p:cNvSpPr/>
          <p:nvPr/>
        </p:nvSpPr>
        <p:spPr>
          <a:xfrm>
            <a:off x="675860" y="3105835"/>
            <a:ext cx="1064149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نکته ی دستوری: </a:t>
            </a:r>
            <a:r>
              <a:rPr lang="fa-IR" sz="24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بینندگان، آفریننده و بیننده: وندی / دوبیننده: ترکیب وصفی(دو=صفت شمارشی/ بیننده=هسته</a:t>
            </a:r>
            <a:r>
              <a:rPr lang="fa-IR" sz="2400" dirty="0" smtClean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).آرایه</a:t>
            </a:r>
            <a:r>
              <a:rPr lang="fa-IR" sz="24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: واج آرایی / تلمیح </a:t>
            </a:r>
            <a:endParaRPr lang="en-US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17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0D4F50A-1352-4407-B3C8-CB0219F623B6}"/>
              </a:ext>
            </a:extLst>
          </p:cNvPr>
          <p:cNvSpPr/>
          <p:nvPr/>
        </p:nvSpPr>
        <p:spPr>
          <a:xfrm>
            <a:off x="715617" y="695813"/>
            <a:ext cx="9833114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>
                <a:solidFill>
                  <a:srgbClr val="0070C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نیابد بدو نیز ، اندیشه راه / که او برتر از نام و از جایگاه</a:t>
            </a:r>
            <a:endParaRPr lang="fa-IR" sz="2400" dirty="0">
              <a:solidFill>
                <a:srgbClr val="0070C0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fa-IR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راه و</a:t>
            </a:r>
            <a:r>
              <a:rPr lang="fa-IR" sz="24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جایگاه « قافیه اند » و ردیف نداریم.</a:t>
            </a:r>
            <a:endParaRPr lang="fa-IR" sz="2400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fa-IR" sz="24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انسان حتّی با افکار و اندیشه های باریک بین نیز نمی تواند به وجود خداوند متعال دست یابد زیرا که ذاتِ اقدس پروردگار فراتر از محدوده ی اسماء و نام ها و مکان ها است. (خداوند لامکان است</a:t>
            </a:r>
            <a:r>
              <a:rPr lang="fa-IR" sz="2400" b="1" dirty="0" smtClean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.)مفهوم بیت : نامحدود در محدود نمی گنجد.</a:t>
            </a:r>
            <a:endParaRPr lang="fa-IR" sz="2400" dirty="0" smtClean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fa-IR" sz="2400" b="1" dirty="0" smtClean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سعدی </a:t>
            </a:r>
            <a:r>
              <a:rPr lang="fa-IR" sz="24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نیز همین مفهوم را در شعرش اشاره کرده است :</a:t>
            </a:r>
            <a:endParaRPr lang="fa-IR" sz="2400" dirty="0">
              <a:solidFill>
                <a:srgbClr val="444444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fa-IR" sz="2400" b="1" dirty="0">
                <a:solidFill>
                  <a:srgbClr val="444444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بشر ماورایِ جلالش نیافت / بَصَر منتهایِ جمالش</a:t>
            </a:r>
            <a:endParaRPr lang="fa-IR" b="0" i="0" dirty="0">
              <a:solidFill>
                <a:srgbClr val="444444"/>
              </a:solidFill>
              <a:effectLst/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C3CD55-68A1-4145-9B01-2B5B8982EC53}"/>
              </a:ext>
            </a:extLst>
          </p:cNvPr>
          <p:cNvSpPr/>
          <p:nvPr/>
        </p:nvSpPr>
        <p:spPr>
          <a:xfrm rot="10800000" flipV="1">
            <a:off x="1285461" y="3982996"/>
            <a:ext cx="926327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/>
            <a:r>
              <a:rPr lang="fa-IR" sz="2400" b="1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آرایه:</a:t>
            </a:r>
            <a:r>
              <a:rPr lang="fa-IR" sz="2400" dirty="0">
                <a:solidFill>
                  <a:srgbClr val="00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 راه نیافتن اندیشه: کنایه از درک نکردن اندیشه و خرد.</a:t>
            </a:r>
            <a:endParaRPr lang="en-US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9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857</TotalTime>
  <Words>243</Words>
  <Application>Microsoft Office PowerPoint</Application>
  <PresentationFormat>Custom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FLOWERS 16X9</vt:lpstr>
      <vt:lpstr>ادبیات نهم  درس ستایش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ستایش نهم  مدرس بابایی </dc:title>
  <dc:creator>Masoom Babaei</dc:creator>
  <cp:lastModifiedBy>sahar</cp:lastModifiedBy>
  <cp:revision>22</cp:revision>
  <dcterms:created xsi:type="dcterms:W3CDTF">2020-07-17T17:03:13Z</dcterms:created>
  <dcterms:modified xsi:type="dcterms:W3CDTF">2020-09-10T14:40:54Z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